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3" r:id="rId3"/>
    <p:sldId id="274" r:id="rId4"/>
    <p:sldId id="275" r:id="rId5"/>
    <p:sldId id="276" r:id="rId6"/>
    <p:sldId id="277" r:id="rId7"/>
    <p:sldId id="278" r:id="rId8"/>
    <p:sldId id="266" r:id="rId9"/>
    <p:sldId id="272" r:id="rId10"/>
    <p:sldId id="263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D143-F7C8-44A8-83A6-2F315F065A71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A00F9-8D16-4001-96B4-30C363215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90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0E44F5FF-E0E8-4B0A-9AED-6829D7982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5223F136-97BC-43EC-A3F2-08B93C3F7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/>
              <a:t>2 Bilder E-Auto Ladestationen Über Hauptbild einfügen</a:t>
            </a:r>
          </a:p>
          <a:p>
            <a:pPr>
              <a:spcBef>
                <a:spcPct val="0"/>
              </a:spcBef>
            </a:pPr>
            <a:r>
              <a:rPr lang="de-DE" altLang="de-DE"/>
              <a:t>Hauptbild mehr mit Parkplatz auf dem Fokus</a:t>
            </a: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0F638F68-6D10-44FE-AC1D-3746380A7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C52BB6-CE38-400F-91C2-B542F9A34289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58238-E43C-4F12-838B-8773D5D4FF4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0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791F33F4-3A0F-4668-9750-D31A4D67C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4B2559F0-BD58-42F0-9F45-EA216AD0D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1CA7FF81-DD3C-4CE2-8ABD-AB66CAFED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5082E9-A06A-4E67-A452-113B99D942A3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E612F0B5-0334-4061-BE47-D9A5809C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3A991E36-4237-44C9-800D-2E4655CA3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/>
              <a:t>Ausstattung der Küche genauer, Töpfe, Herde, Öfen mit Anzahl und genauen Angaben.</a:t>
            </a:r>
          </a:p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C7FD3C34-D8BF-428D-AA14-7E664366D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F45AB4-F45E-4EF5-B308-333E50E88446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C6E120D2-A2F4-4532-8337-40D6E97F5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A5322D3F-7916-425D-9782-B438BCC0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799FFB4-5205-4EF6-A0AE-37C3F29BC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B0F37-BFC7-4F4D-AAF4-3A2D7CD62B58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28461FEE-8501-4FDF-90E5-B85A055AE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D5990E23-FF39-4436-B56D-8576FA038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8A7E9F23-8B3D-48DE-8FE2-580E68970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A9F4E-373B-46E3-8330-9EA16F49AC52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12EAC-99FC-44D8-80C5-9ED251B72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421421-85DE-45FE-8FC9-701A3B492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CB9CAB-E0B4-4374-A605-A4178C98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86938-3392-4DE4-8C4A-1A0D32F0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D74B7F-1E55-4726-B785-85DAE260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48FD4-2B55-4EFB-B520-2FA90817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18AFF8-6741-48E8-B2F3-0384D503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C68799-7851-4B52-A97A-723F28B8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5737A0-1E75-4813-886B-CABFC0EB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55C56D-6088-4432-BEFE-4CA4A6E1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9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CF9560-A068-41CB-86A1-9881D8233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C5909E-A84D-451E-91DE-87FA3A496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5E0A98-5E63-46B4-A82C-F023984F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5FE0C1-AAA1-4604-AA97-98E3024A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AFEA4D-C145-4B1A-B924-3D21B475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02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3F2953A5-1644-4D91-97A1-D38F75B3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r="4752"/>
          <a:stretch>
            <a:fillRect/>
          </a:stretch>
        </p:blipFill>
        <p:spPr bwMode="auto">
          <a:xfrm>
            <a:off x="5729818" y="4494213"/>
            <a:ext cx="646218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9F85AF8-5DD2-4AE2-82BE-46A46AD9BBB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5858933" cy="60944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ts val="63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6000" dirty="0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81A6E192-40A8-48F0-9ACB-FE7C6AF5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1" y="374650"/>
            <a:ext cx="236643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2238F9-D756-FF49-BC95-3F33612F7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2013347"/>
            <a:ext cx="5862639" cy="1988344"/>
          </a:xfrm>
        </p:spPr>
        <p:txBody>
          <a:bodyPr>
            <a:normAutofit/>
          </a:bodyPr>
          <a:lstStyle>
            <a:lvl1pPr algn="l">
              <a:lnSpc>
                <a:spcPts val="53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67447F-D8BC-5D40-B047-7DF4BD7C8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093766"/>
            <a:ext cx="4572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8867FCF-2E48-3945-90DB-879E94408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37781"/>
            <a:ext cx="5729288" cy="3348000"/>
          </a:xfrm>
          <a:solidFill>
            <a:schemeClr val="accent2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4F5B1AA-DF22-4E4D-B2BA-466676C7A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729287" cy="3348000"/>
          </a:xfrm>
          <a:solidFill>
            <a:schemeClr val="accent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AB18242-1E4B-4B9D-AF4B-9F797C9F50D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1" y="6543675"/>
            <a:ext cx="1020233" cy="177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3632-2D7F-4CC6-97B6-58E9D0D31024}" type="datetimeFigureOut">
              <a:rPr lang="de-DE"/>
              <a:pPr>
                <a:defRPr/>
              </a:pPr>
              <a:t>04.04.2024</a:t>
            </a:fld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31C7EB5-E10C-4B7F-A7DC-85936893E6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50B0-1013-4A8B-A579-6BF395F8E3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924405"/>
      </p:ext>
    </p:extLst>
  </p:cSld>
  <p:clrMapOvr>
    <a:masterClrMapping/>
  </p:clrMapOvr>
  <p:transition spd="slow" advTm="448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Überschrift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>
            <a:extLst>
              <a:ext uri="{FF2B5EF4-FFF2-40B4-BE49-F238E27FC236}">
                <a16:creationId xmlns:a16="http://schemas.microsoft.com/office/drawing/2014/main" id="{C7950EF3-B3FE-4A7F-8B34-13523B1B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/>
          <a:stretch>
            <a:fillRect/>
          </a:stretch>
        </p:blipFill>
        <p:spPr bwMode="auto">
          <a:xfrm>
            <a:off x="0" y="4494213"/>
            <a:ext cx="786553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9E12B917-EAD3-497F-92D7-DCEA60B1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1" y="374650"/>
            <a:ext cx="236643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3253A2-19E8-114A-93F1-2FA3159B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384381" cy="133588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FE95E-365F-B74A-AC51-D19CB7D9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43DD8A0C-B993-4524-A8B9-AFC7A076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BD4D-12F5-421C-B0B3-C7796A434133}" type="datetimeFigureOut">
              <a:rPr lang="de-DE"/>
              <a:pPr>
                <a:defRPr/>
              </a:pPr>
              <a:t>04.04.2024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369C5AC-6ACC-4456-8F38-8B2BB55D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0372B7E-8E59-4C84-8621-9DC68EC8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A35C-29C3-4DD5-AA03-4D3FBA276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258460"/>
      </p:ext>
    </p:extLst>
  </p:cSld>
  <p:clrMapOvr>
    <a:masterClrMapping/>
  </p:clrMapOvr>
  <p:transition spd="slow" advTm="448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10AD0-08B4-4DD7-8362-95BCA3D1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789A7E-B9ED-471D-915A-B86AF574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8B1D38-ADD9-48E1-A7CD-4CB9945B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45DA66-349D-4286-828A-C08CBD3B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8A049-5F6C-4663-AF9D-62A83B9F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83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D06CB-598D-4F3B-83B1-66E31740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1BCD3E-115F-45FB-8942-D4CDBC86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76A626-EDDB-4A78-8613-639E7FBE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A67C23-7E30-4E68-B350-48A57ED4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CBA977-5983-4FFE-90D3-3475002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4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16094-E10A-4F26-B657-CA5CA2D3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8C2BCD-03C9-4214-B082-0C5D8200B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C0BEE6-FFFE-4FBC-9D0E-A2D37B7A1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461BCE-0535-4199-8E48-C44A38B3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E7D84C-380D-47BE-9B45-DB4C90F3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4D5A23-2B0E-46E3-B75A-840C6813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5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B3B95-9CAA-4481-95D2-17879C6E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C69C00-4602-4377-BFED-87C340E9D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443AD6-0EFD-40DA-A5B7-3EB3BE73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9A8EF0-FE2F-4CF0-A0CB-D49C8BAE6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2FCF69-73D6-4570-AC4D-60F01AD7B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F36B27-F5D5-4DF3-B401-4375EEDB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7B3115-29CC-4A18-9391-D389AC0B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9D3E73-7919-47C3-8254-B565955C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96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F3CC3-7721-4202-A335-602BAF41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1FBA80-4455-40B3-BB48-612FBFBA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BB6E46-8A26-4404-B356-022A4186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8AB1CE-2943-479F-91FF-6F457551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55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60E5FD-62D4-49B4-BF5C-4182F60B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DADE4E-FF12-4C7C-8D66-4F2A6E70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73F808-AF9A-40C7-94B7-438CB75B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7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57486-4DF3-408D-84A6-24017EC2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CB208B-4992-4A1C-90E4-DA2974A7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F44072-4D59-4EC5-ACC7-74E2A10D0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E80B28-637A-453F-8D97-0C83FBE7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C71B17-1BCF-446B-B380-B2C2D3A5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AB619F-7269-4E87-B2BD-AC9E27E7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84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C164C-2EDE-4660-AAD6-C71ECC4F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769F39-CFE6-4D48-ADC6-BF1900D35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F8FE3-0298-4D16-A89A-310D931A4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035975-1ECC-4875-9575-D674D52E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049FFF-004E-44FC-BC68-E92980DE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008C15-6B94-4004-A1E0-94F2E542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72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1D0BD8-F488-4BD4-91DD-61C045C8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ADBCF2-AC9C-4017-9356-2E52A3A08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FF807-C14B-4186-AD11-207923547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01CB-78E3-4E94-8F18-417D292FF282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33F7C-7803-45F4-9FF8-2EBC512AF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42D8E1-622F-455B-A15C-112DB2230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F390-2B98-4A4C-BEE6-3212BFC59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95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www.google.de/maps/place/Stadthalle/@48.1519858,9.4764758,17z/data=!4m6!3m5!1s0x479a31541c29eaf5:0xc8ce4e04e45fdcd5!4b1!8m2!3d48.1519858!4d9.47866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jpeg"/><Relationship Id="rId7" Type="http://schemas.openxmlformats.org/officeDocument/2006/relationships/slide" Target="slide9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platzhalter 7">
            <a:extLst>
              <a:ext uri="{FF2B5EF4-FFF2-40B4-BE49-F238E27FC236}">
                <a16:creationId xmlns:a16="http://schemas.microsoft.com/office/drawing/2014/main" id="{9A28AFD7-B6A7-4CF4-A2E9-82ABFFC5F66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r="22314"/>
          <a:stretch>
            <a:fillRect/>
          </a:stretch>
        </p:blipFill>
        <p:spPr>
          <a:xfrm>
            <a:off x="6456363" y="1341438"/>
            <a:ext cx="4038600" cy="3167062"/>
          </a:xfrm>
        </p:spPr>
      </p:pic>
      <p:sp>
        <p:nvSpPr>
          <p:cNvPr id="17411" name="Titel 3">
            <a:extLst>
              <a:ext uri="{FF2B5EF4-FFF2-40B4-BE49-F238E27FC236}">
                <a16:creationId xmlns:a16="http://schemas.microsoft.com/office/drawing/2014/main" id="{542F0436-2CDA-4F44-B963-E74C3418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3" y="115888"/>
            <a:ext cx="6265862" cy="1200150"/>
          </a:xfrm>
        </p:spPr>
        <p:txBody>
          <a:bodyPr>
            <a:normAutofit fontScale="90000"/>
          </a:bodyPr>
          <a:lstStyle/>
          <a:p>
            <a:r>
              <a:rPr lang="de-DE" altLang="de-DE"/>
              <a:t>   Merkmale</a:t>
            </a:r>
            <a:br>
              <a:rPr lang="de-DE" altLang="de-DE"/>
            </a:br>
            <a:r>
              <a:rPr lang="de-DE" altLang="de-DE"/>
              <a:t>	&amp;</a:t>
            </a:r>
            <a:br>
              <a:rPr lang="de-DE" altLang="de-DE"/>
            </a:br>
            <a:r>
              <a:rPr lang="de-DE" altLang="de-DE"/>
              <a:t>      Parken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8325EE-9686-486C-96E6-C1E275DE9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5188" y="1484313"/>
            <a:ext cx="3517900" cy="2520950"/>
          </a:xfrm>
        </p:spPr>
        <p:txBody>
          <a:bodyPr rtlCol="0"/>
          <a:lstStyle/>
          <a:p>
            <a:pPr algn="just">
              <a:defRPr/>
            </a:pPr>
            <a:r>
              <a:rPr lang="de-DE" dirty="0"/>
              <a:t>   </a:t>
            </a:r>
            <a:r>
              <a:rPr lang="de-DE" u="sng" dirty="0"/>
              <a:t>Merkmale:</a:t>
            </a:r>
          </a:p>
          <a:p>
            <a:pPr>
              <a:defRPr/>
            </a:pPr>
            <a:r>
              <a:rPr lang="de-DE" sz="1800" dirty="0"/>
              <a:t>Die Stadthalle wurde 1886 erbaut</a:t>
            </a:r>
          </a:p>
          <a:p>
            <a:pPr>
              <a:defRPr/>
            </a:pPr>
            <a:r>
              <a:rPr lang="de-DE" sz="1800" dirty="0"/>
              <a:t>Defibrillator-Standort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2" name="Textfeld 11">
            <a:hlinkClick r:id="rId4"/>
            <a:extLst>
              <a:ext uri="{FF2B5EF4-FFF2-40B4-BE49-F238E27FC236}">
                <a16:creationId xmlns:a16="http://schemas.microsoft.com/office/drawing/2014/main" id="{2ABBD3A0-D7C4-4936-8E5F-D00DC4517B0C}"/>
              </a:ext>
            </a:extLst>
          </p:cNvPr>
          <p:cNvSpPr txBox="1"/>
          <p:nvPr/>
        </p:nvSpPr>
        <p:spPr>
          <a:xfrm>
            <a:off x="2279651" y="2720976"/>
            <a:ext cx="4176713" cy="3230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u="sng" dirty="0">
                <a:solidFill>
                  <a:schemeClr val="tx2"/>
                </a:solidFill>
              </a:rPr>
              <a:t>Parken:</a:t>
            </a:r>
          </a:p>
          <a:p>
            <a:pPr marL="285750" indent="-285750">
              <a:buFontTx/>
              <a:buChar char="-"/>
              <a:defRPr/>
            </a:pPr>
            <a:r>
              <a:rPr lang="de-DE" dirty="0">
                <a:solidFill>
                  <a:schemeClr val="tx2"/>
                </a:solidFill>
              </a:rPr>
              <a:t>130 Parkplätze</a:t>
            </a:r>
          </a:p>
          <a:p>
            <a:pPr marL="285750" indent="-285750">
              <a:buFontTx/>
              <a:buChar char="-"/>
              <a:defRPr/>
            </a:pPr>
            <a:r>
              <a:rPr lang="de-DE" dirty="0">
                <a:solidFill>
                  <a:schemeClr val="tx2"/>
                </a:solidFill>
              </a:rPr>
              <a:t>8 Wohnmobilstellplätze </a:t>
            </a:r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	Stromanschluss mit Gebühr</a:t>
            </a:r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	Wasserversorgung mit Gebühr</a:t>
            </a:r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	Schmutzwasserentsorgung</a:t>
            </a:r>
          </a:p>
          <a:p>
            <a:pPr marL="285750" indent="-285750">
              <a:buFontTx/>
              <a:buChar char="-"/>
              <a:defRPr/>
            </a:pPr>
            <a:r>
              <a:rPr lang="de-DE" dirty="0">
                <a:solidFill>
                  <a:schemeClr val="tx2"/>
                </a:solidFill>
              </a:rPr>
              <a:t>Tourist Energy Point (TEP)</a:t>
            </a:r>
          </a:p>
          <a:p>
            <a:pPr lvl="1">
              <a:defRPr/>
            </a:pPr>
            <a:r>
              <a:rPr lang="de-DE" dirty="0">
                <a:solidFill>
                  <a:schemeClr val="tx2"/>
                </a:solidFill>
              </a:rPr>
              <a:t>	6 abschließbare Ladeboxen</a:t>
            </a:r>
          </a:p>
          <a:p>
            <a:pPr lvl="1">
              <a:defRPr/>
            </a:pPr>
            <a:r>
              <a:rPr lang="de-DE" dirty="0">
                <a:solidFill>
                  <a:schemeClr val="tx2"/>
                </a:solidFill>
              </a:rPr>
              <a:t>	für E-Bikes</a:t>
            </a:r>
          </a:p>
          <a:p>
            <a:pPr marL="285750" indent="-285750">
              <a:buFontTx/>
              <a:buChar char="-"/>
              <a:defRPr/>
            </a:pPr>
            <a:r>
              <a:rPr lang="de-DE" dirty="0">
                <a:solidFill>
                  <a:srgbClr val="44546A"/>
                </a:solidFill>
              </a:rPr>
              <a:t>Ladestationen für E-Autos</a:t>
            </a:r>
          </a:p>
          <a:p>
            <a:pPr>
              <a:defRPr/>
            </a:pPr>
            <a:r>
              <a:rPr lang="de-DE" dirty="0">
                <a:solidFill>
                  <a:srgbClr val="44546A"/>
                </a:solidFill>
              </a:rPr>
              <a:t>  	</a:t>
            </a:r>
            <a:r>
              <a:rPr lang="de-DE" dirty="0">
                <a:solidFill>
                  <a:schemeClr val="tx2"/>
                </a:solidFill>
              </a:rPr>
              <a:t>in unmittelbaren Nähe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178EE05-A4C4-4E48-BF08-D7D03007A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47" y="115888"/>
            <a:ext cx="2408129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5A17E414-BA47-463C-ABE0-A4DCA629B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889" y="200026"/>
            <a:ext cx="2719387" cy="498475"/>
          </a:xfrm>
        </p:spPr>
        <p:txBody>
          <a:bodyPr>
            <a:normAutofit fontScale="90000"/>
          </a:bodyPr>
          <a:lstStyle/>
          <a:p>
            <a:r>
              <a:rPr lang="de-DE" altLang="de-DE"/>
              <a:t>Küchen Inventar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9B9A8A00-B50C-4CB6-ACD7-B75E6EF7A331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023938"/>
          <a:ext cx="4089400" cy="5029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Geschirr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Kaffeetassen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Unterteller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Kuchenteller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Teller flach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Löffel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Gabeln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Messer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Kaffeelöffel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Kuchengabeln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Sauciere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Weingläser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r>
                        <a:rPr lang="de-DE" dirty="0"/>
                        <a:t>Trinkgläser mit Coca-Cola Aufdruck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633" name="Textfeld 4">
            <a:extLst>
              <a:ext uri="{FF2B5EF4-FFF2-40B4-BE49-F238E27FC236}">
                <a16:creationId xmlns:a16="http://schemas.microsoft.com/office/drawing/2014/main" id="{9D57A40C-B881-4455-9D52-EE9C2BD7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6505575"/>
            <a:ext cx="47180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400"/>
              <a:t>Gesamtes Inventar kann bei Interesse angefragt werden.</a:t>
            </a:r>
          </a:p>
        </p:txBody>
      </p:sp>
      <p:sp>
        <p:nvSpPr>
          <p:cNvPr id="25634" name="Textfeld 5">
            <a:extLst>
              <a:ext uri="{FF2B5EF4-FFF2-40B4-BE49-F238E27FC236}">
                <a16:creationId xmlns:a16="http://schemas.microsoft.com/office/drawing/2014/main" id="{76C4D465-AB1F-4C09-A4C0-E22409B6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1" y="6126164"/>
            <a:ext cx="4537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600"/>
              <a:t>Kaffeegedeck gesamt: ca. 249 Personen</a:t>
            </a:r>
          </a:p>
        </p:txBody>
      </p:sp>
      <p:sp>
        <p:nvSpPr>
          <p:cNvPr id="25635" name="Textfeld 6">
            <a:extLst>
              <a:ext uri="{FF2B5EF4-FFF2-40B4-BE49-F238E27FC236}">
                <a16:creationId xmlns:a16="http://schemas.microsoft.com/office/drawing/2014/main" id="{71109A54-B026-4B5F-B219-D9918655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6126164"/>
            <a:ext cx="3706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600"/>
              <a:t>Normalgedeck gesamt: ca. 312 Personen</a:t>
            </a:r>
          </a:p>
        </p:txBody>
      </p:sp>
      <p:sp>
        <p:nvSpPr>
          <p:cNvPr id="25636" name="Textfeld 2">
            <a:extLst>
              <a:ext uri="{FF2B5EF4-FFF2-40B4-BE49-F238E27FC236}">
                <a16:creationId xmlns:a16="http://schemas.microsoft.com/office/drawing/2014/main" id="{76CA6E4B-D8A1-473D-B096-928191F9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6053138"/>
            <a:ext cx="115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hlinkClick r:id="rId3" action="ppaction://hlinksldjump"/>
              </a:rPr>
              <a:t>Zurück</a:t>
            </a:r>
            <a:endParaRPr lang="de-DE" altLang="de-DE" sz="2000" b="1"/>
          </a:p>
        </p:txBody>
      </p:sp>
      <p:pic>
        <p:nvPicPr>
          <p:cNvPr id="25637" name="Grafik 8">
            <a:extLst>
              <a:ext uri="{FF2B5EF4-FFF2-40B4-BE49-F238E27FC236}">
                <a16:creationId xmlns:a16="http://schemas.microsoft.com/office/drawing/2014/main" id="{D216D2FA-2363-414F-BAE5-C5C7EF33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484313"/>
            <a:ext cx="3814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93DB42F6-BCAD-47AC-9CD9-53AB9902F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227013"/>
            <a:ext cx="6288087" cy="571500"/>
          </a:xfrm>
        </p:spPr>
        <p:txBody>
          <a:bodyPr>
            <a:normAutofit fontScale="90000"/>
          </a:bodyPr>
          <a:lstStyle/>
          <a:p>
            <a:r>
              <a:rPr lang="de-DE" altLang="de-DE"/>
              <a:t>Benutzungsgebühren</a:t>
            </a:r>
          </a:p>
        </p:txBody>
      </p:sp>
      <p:sp>
        <p:nvSpPr>
          <p:cNvPr id="27651" name="Textfeld 2">
            <a:extLst>
              <a:ext uri="{FF2B5EF4-FFF2-40B4-BE49-F238E27FC236}">
                <a16:creationId xmlns:a16="http://schemas.microsoft.com/office/drawing/2014/main" id="{4454C3B9-992B-4FDA-9788-418DB0BC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6267451"/>
            <a:ext cx="8713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200"/>
              <a:t>*Diese Preise sind lediglich Orientierungspreise und können variieren, Reinigungspreise einmalig</a:t>
            </a:r>
          </a:p>
        </p:txBody>
      </p:sp>
      <p:sp>
        <p:nvSpPr>
          <p:cNvPr id="27652" name="Textfeld 3">
            <a:extLst>
              <a:ext uri="{FF2B5EF4-FFF2-40B4-BE49-F238E27FC236}">
                <a16:creationId xmlns:a16="http://schemas.microsoft.com/office/drawing/2014/main" id="{46F938F7-E31A-4FFA-AB71-13A1A6E8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938" y="6405563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hlinkClick r:id="rId3" action="ppaction://hlinksldjump"/>
              </a:rPr>
              <a:t>Zurück</a:t>
            </a:r>
            <a:r>
              <a:rPr lang="de-DE" altLang="de-DE"/>
              <a:t> </a:t>
            </a:r>
          </a:p>
        </p:txBody>
      </p:sp>
      <p:pic>
        <p:nvPicPr>
          <p:cNvPr id="27653" name="Inhaltsplatzhalter 8">
            <a:extLst>
              <a:ext uri="{FF2B5EF4-FFF2-40B4-BE49-F238E27FC236}">
                <a16:creationId xmlns:a16="http://schemas.microsoft.com/office/drawing/2014/main" id="{28F072F7-AA1C-4989-8906-29001DAED2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4" y="828676"/>
            <a:ext cx="6943725" cy="53371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6759"/>
          <a:stretch>
            <a:fillRect/>
          </a:stretch>
        </p:blipFill>
        <p:spPr>
          <a:xfrm>
            <a:off x="6528048" y="1988840"/>
            <a:ext cx="3724158" cy="354441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7" y="337534"/>
            <a:ext cx="3932237" cy="999832"/>
          </a:xfrm>
        </p:spPr>
        <p:txBody>
          <a:bodyPr/>
          <a:lstStyle/>
          <a:p>
            <a:r>
              <a:rPr lang="de-DE" dirty="0"/>
              <a:t>Kapazitäten und Bestuhlungspläne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063552" y="1337366"/>
            <a:ext cx="3698328" cy="5404002"/>
          </a:xfrm>
        </p:spPr>
        <p:txBody>
          <a:bodyPr>
            <a:normAutofit/>
          </a:bodyPr>
          <a:lstStyle/>
          <a:p>
            <a:pPr algn="just"/>
            <a:r>
              <a:rPr lang="de-DE" u="sng" dirty="0"/>
              <a:t>Tische / Stühle / Bestuhlung:</a:t>
            </a:r>
          </a:p>
          <a:p>
            <a:pPr algn="just"/>
            <a:endParaRPr lang="de-DE" u="sng" dirty="0"/>
          </a:p>
          <a:p>
            <a:pPr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spcBef>
                <a:spcPts val="0"/>
              </a:spcBef>
            </a:pPr>
            <a:r>
              <a:rPr lang="de-DE" sz="2000" dirty="0"/>
              <a:t>  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dirty="0"/>
              <a:t>  </a:t>
            </a:r>
            <a:r>
              <a:rPr lang="de-DE" u="sng" dirty="0"/>
              <a:t>Kapazitäten</a:t>
            </a:r>
            <a:endParaRPr lang="de-DE" u="sng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2000" dirty="0">
              <a:hlinkClick r:id="rId4" action="ppaction://hlinksldjump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2000" dirty="0"/>
              <a:t>    </a:t>
            </a:r>
          </a:p>
          <a:p>
            <a:endParaRPr lang="de-DE" u="sng" dirty="0"/>
          </a:p>
          <a:p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2063552" y="3140969"/>
          <a:ext cx="4273516" cy="23796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583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2"/>
                          </a:solidFill>
                        </a:rPr>
                        <a:t>Tisch-Bestuhlung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</a:rPr>
                        <a:t>ca. 324</a:t>
                      </a:r>
                      <a:r>
                        <a:rPr lang="de-DE" sz="1600" b="0" baseline="0" dirty="0">
                          <a:solidFill>
                            <a:schemeClr val="tx2"/>
                          </a:solidFill>
                        </a:rPr>
                        <a:t> / </a:t>
                      </a:r>
                      <a:r>
                        <a:rPr lang="de-DE" sz="1600" b="0" dirty="0">
                          <a:solidFill>
                            <a:schemeClr val="tx2"/>
                          </a:solidFill>
                        </a:rPr>
                        <a:t>312 Sitzplätze</a:t>
                      </a: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hlinkClick r:id="rId4" action="ppaction://hlinksldjump"/>
                        </a:rPr>
                        <a:t>Bestuhlungsplan-01 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hlinkClick r:id="rId5" action="ppaction://hlinksldjump"/>
                        </a:rPr>
                        <a:t>Bestuhlungsplan-02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Reihen-Bestuhlung</a:t>
                      </a:r>
                    </a:p>
                    <a:p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ca. 446 Sitzplätze</a:t>
                      </a: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hlinkClick r:id="rId6" action="ppaction://hlinksldjump"/>
                        </a:rPr>
                        <a:t>Bestuhlungsplan-03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hlinkClick r:id="rId7" action="ppaction://hlinksldjump"/>
                        </a:rPr>
                        <a:t>Bestuhlungsplan-04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36">
                <a:tc>
                  <a:txBody>
                    <a:bodyPr/>
                    <a:lstStyle/>
                    <a:p>
                      <a:r>
                        <a:rPr kumimoji="0" lang="de-DE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Bierbank-Bestuhlung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2"/>
                          </a:solidFill>
                        </a:rPr>
                        <a:t>ca. 420 Sitzplätze</a:t>
                      </a: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2"/>
                          </a:solidFill>
                          <a:hlinkClick r:id="rId8" action="ppaction://hlinksldjump"/>
                        </a:rPr>
                        <a:t>Bestuhlungsplan-05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2075202" y="1614311"/>
            <a:ext cx="3660758" cy="14546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2"/>
                </a:solidFill>
              </a:rPr>
              <a:t>Saalfläche: ca. 370 qm.</a:t>
            </a:r>
          </a:p>
          <a:p>
            <a:r>
              <a:rPr lang="de-DE" dirty="0">
                <a:solidFill>
                  <a:schemeClr val="tx2"/>
                </a:solidFill>
              </a:rPr>
              <a:t>Verfügbare Tische:	ca. 65</a:t>
            </a:r>
          </a:p>
          <a:p>
            <a:r>
              <a:rPr lang="de-DE" dirty="0">
                <a:solidFill>
                  <a:schemeClr val="tx2"/>
                </a:solidFill>
              </a:rPr>
              <a:t>(L*B*H, 170 cm * 70 cm * 73 cm)</a:t>
            </a:r>
          </a:p>
          <a:p>
            <a:r>
              <a:rPr lang="de-DE" dirty="0">
                <a:solidFill>
                  <a:schemeClr val="tx2"/>
                </a:solidFill>
              </a:rPr>
              <a:t>Verfügbare Stühle:	ca. 450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968208" y="617561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Beispiel bestuhlte Stadthalle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661F72-8FA6-4EF8-B00D-2B368F137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7802" y="136525"/>
            <a:ext cx="240812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H:\Arbeit\Steueramt\Stadthalle\Wichtige Dateien\Bestuhlungspläne\Bestuhlungspla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96752"/>
            <a:ext cx="800491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6032B3B-7779-4842-AF77-18C32F178D55}"/>
              </a:ext>
            </a:extLst>
          </p:cNvPr>
          <p:cNvSpPr txBox="1"/>
          <p:nvPr/>
        </p:nvSpPr>
        <p:spPr>
          <a:xfrm>
            <a:off x="1707069" y="681037"/>
            <a:ext cx="618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Tisch-Bestuhlungsplan 01, 324 Sitzplätze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0DB9B2-4C4A-438C-935A-D25B28806475}"/>
              </a:ext>
            </a:extLst>
          </p:cNvPr>
          <p:cNvSpPr txBox="1"/>
          <p:nvPr/>
        </p:nvSpPr>
        <p:spPr>
          <a:xfrm>
            <a:off x="1919537" y="614814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linkClick r:id="rId3" action="ppaction://hlinksldjump"/>
              </a:rPr>
              <a:t>Zurück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515036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 descr="H:\Arbeit\Steueramt\Stadthalle\Wichtige Dateien\Bestuhlungspläne\Bestuhlungspla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35883"/>
            <a:ext cx="7817139" cy="55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5EBA5A9-5D30-4145-9B5C-EFA60E6DCC4D}"/>
              </a:ext>
            </a:extLst>
          </p:cNvPr>
          <p:cNvSpPr txBox="1"/>
          <p:nvPr/>
        </p:nvSpPr>
        <p:spPr>
          <a:xfrm>
            <a:off x="1707070" y="681037"/>
            <a:ext cx="630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Tisch-Bestuhlungsplan-02,  312 Sitzplätze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BF67AD-7EA0-4B60-B60E-5A0AC3C5D4ED}"/>
              </a:ext>
            </a:extLst>
          </p:cNvPr>
          <p:cNvSpPr txBox="1"/>
          <p:nvPr/>
        </p:nvSpPr>
        <p:spPr>
          <a:xfrm>
            <a:off x="1919537" y="614814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linkClick r:id="rId3" action="ppaction://hlinksldjump"/>
              </a:rPr>
              <a:t>Zurück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581896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314" name="Picture 2" descr="H:\Arbeit\Steueramt\Stadthalle\Wichtige Dateien\Bestuhlungspläne\Bestuhlungsplan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54461"/>
            <a:ext cx="7776864" cy="54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5791676-98DC-4A40-89CE-8A4AA78A83B9}"/>
              </a:ext>
            </a:extLst>
          </p:cNvPr>
          <p:cNvSpPr txBox="1"/>
          <p:nvPr/>
        </p:nvSpPr>
        <p:spPr>
          <a:xfrm>
            <a:off x="1703513" y="610467"/>
            <a:ext cx="668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Reihen-Bestuhlungsplan-03, 446 Sitzplätze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1289A3-089A-46B5-8C95-C533A1EF992C}"/>
              </a:ext>
            </a:extLst>
          </p:cNvPr>
          <p:cNvSpPr txBox="1"/>
          <p:nvPr/>
        </p:nvSpPr>
        <p:spPr>
          <a:xfrm>
            <a:off x="1919537" y="614814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linkClick r:id="rId3" action="ppaction://hlinksldjump"/>
              </a:rPr>
              <a:t>Zurück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7094779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338" name="Picture 2" descr="H:\Arbeit\Steueramt\Stadthalle\Wichtige Dateien\Bestuhlungspläne\Bestuhlungsplan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16" y="1364334"/>
            <a:ext cx="7776864" cy="54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02FC62-FB2B-485E-AA44-DD7D4A6FDF42}"/>
              </a:ext>
            </a:extLst>
          </p:cNvPr>
          <p:cNvSpPr txBox="1"/>
          <p:nvPr/>
        </p:nvSpPr>
        <p:spPr>
          <a:xfrm>
            <a:off x="1703512" y="610467"/>
            <a:ext cx="6498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Reihen-Bestuhlungsplan-04, 446 Sitzplätze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40509D-8F9A-49D3-8675-3D7B9311F74C}"/>
              </a:ext>
            </a:extLst>
          </p:cNvPr>
          <p:cNvSpPr txBox="1"/>
          <p:nvPr/>
        </p:nvSpPr>
        <p:spPr>
          <a:xfrm>
            <a:off x="1919537" y="614814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linkClick r:id="rId3" action="ppaction://hlinksldjump"/>
              </a:rPr>
              <a:t>Zurück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320347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5362" name="Picture 2" descr="H:\Arbeit\Steueramt\Stadthalle\Wichtige Dateien\Bestuhlungspläne\Bestuhlungsplan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71" y="1364334"/>
            <a:ext cx="7776864" cy="54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59A69F5-A645-4C7C-A980-1DDE6CF87A81}"/>
              </a:ext>
            </a:extLst>
          </p:cNvPr>
          <p:cNvSpPr txBox="1"/>
          <p:nvPr/>
        </p:nvSpPr>
        <p:spPr>
          <a:xfrm>
            <a:off x="1919537" y="540921"/>
            <a:ext cx="680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Bierbank-Bestuhlungsplan-05, 420 Sitzplätze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5C6F43-1B09-4EB8-8A02-5100E19DCBC0}"/>
              </a:ext>
            </a:extLst>
          </p:cNvPr>
          <p:cNvSpPr txBox="1"/>
          <p:nvPr/>
        </p:nvSpPr>
        <p:spPr>
          <a:xfrm>
            <a:off x="1919537" y="614814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linkClick r:id="rId3" action="ppaction://hlinksldjump"/>
              </a:rPr>
              <a:t>Zurück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47952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7" descr="H:\Arbeit\Steueramt\Stadthalle\Bilder Stadthalle\P1020871.JPG">
            <a:extLst>
              <a:ext uri="{FF2B5EF4-FFF2-40B4-BE49-F238E27FC236}">
                <a16:creationId xmlns:a16="http://schemas.microsoft.com/office/drawing/2014/main" id="{F593F637-8CA0-48FF-802E-5494B534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885950"/>
            <a:ext cx="287813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H:\Arbeit\Steueramt\Stadthalle\Bilder Stadthalle\P1020872.JPG">
            <a:extLst>
              <a:ext uri="{FF2B5EF4-FFF2-40B4-BE49-F238E27FC236}">
                <a16:creationId xmlns:a16="http://schemas.microsoft.com/office/drawing/2014/main" id="{A4D0DEDC-5FE0-4D19-9875-FDFB9076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873250"/>
            <a:ext cx="286861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H:\Arbeit\Steueramt\Stadthalle\Bilder Stadthalle\P1020880.JPG">
            <a:extLst>
              <a:ext uri="{FF2B5EF4-FFF2-40B4-BE49-F238E27FC236}">
                <a16:creationId xmlns:a16="http://schemas.microsoft.com/office/drawing/2014/main" id="{8127E79B-F992-4569-9CE2-2EC5049E1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1664"/>
            <a:ext cx="27717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itel 1">
            <a:extLst>
              <a:ext uri="{FF2B5EF4-FFF2-40B4-BE49-F238E27FC236}">
                <a16:creationId xmlns:a16="http://schemas.microsoft.com/office/drawing/2014/main" id="{64968B44-565C-4CDD-A9FD-10A993508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1"/>
            <a:ext cx="6288088" cy="1343025"/>
          </a:xfrm>
        </p:spPr>
        <p:txBody>
          <a:bodyPr/>
          <a:lstStyle/>
          <a:p>
            <a:r>
              <a:rPr lang="de-DE" altLang="de-DE"/>
              <a:t>Räumlichkeiten</a:t>
            </a:r>
          </a:p>
        </p:txBody>
      </p:sp>
      <p:sp>
        <p:nvSpPr>
          <p:cNvPr id="21513" name="Inhaltsplatzhalter 11">
            <a:extLst>
              <a:ext uri="{FF2B5EF4-FFF2-40B4-BE49-F238E27FC236}">
                <a16:creationId xmlns:a16="http://schemas.microsoft.com/office/drawing/2014/main" id="{355C8904-7C22-442F-842C-1020AEF77B0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896226" y="1844675"/>
            <a:ext cx="2771775" cy="4351338"/>
          </a:xfrm>
        </p:spPr>
        <p:txBody>
          <a:bodyPr/>
          <a:lstStyle/>
          <a:p>
            <a:endParaRPr lang="de-DE" altLang="de-DE"/>
          </a:p>
        </p:txBody>
      </p:sp>
      <p:pic>
        <p:nvPicPr>
          <p:cNvPr id="21514" name="Picture 2" descr="H:\Arbeit\Steueramt\Stadthalle\Bilder Stadthalle\P1020883.JPG">
            <a:extLst>
              <a:ext uri="{FF2B5EF4-FFF2-40B4-BE49-F238E27FC236}">
                <a16:creationId xmlns:a16="http://schemas.microsoft.com/office/drawing/2014/main" id="{40AEFD41-5198-4CD4-9218-95BCE477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1664"/>
            <a:ext cx="27717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feld 7">
            <a:extLst>
              <a:ext uri="{FF2B5EF4-FFF2-40B4-BE49-F238E27FC236}">
                <a16:creationId xmlns:a16="http://schemas.microsoft.com/office/drawing/2014/main" id="{E72C68D2-24F8-40BC-8C09-E282DABB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95738"/>
            <a:ext cx="2800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u="sng"/>
              <a:t>Toiletten:</a:t>
            </a:r>
          </a:p>
          <a:p>
            <a:pPr eaLnBrk="1" hangingPunct="1"/>
            <a:r>
              <a:rPr lang="de-DE" altLang="de-DE"/>
              <a:t>Female, Male und Behindertengerechte Toiletten welche über das Foyer zu erreichen sind 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3ABA50-0BC0-44AB-B3D4-FAF101125090}"/>
              </a:ext>
            </a:extLst>
          </p:cNvPr>
          <p:cNvSpPr txBox="1"/>
          <p:nvPr/>
        </p:nvSpPr>
        <p:spPr>
          <a:xfrm>
            <a:off x="4625975" y="3970339"/>
            <a:ext cx="29098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u="sng" dirty="0">
                <a:hlinkClick r:id="rId7" action="ppaction://hlinksldjump"/>
              </a:rPr>
              <a:t>Küche</a:t>
            </a:r>
            <a:endParaRPr lang="de-DE" b="1" u="sng" dirty="0"/>
          </a:p>
          <a:p>
            <a:pPr marL="285750" indent="-285750">
              <a:buFontTx/>
              <a:buChar char="-"/>
              <a:defRPr/>
            </a:pPr>
            <a:r>
              <a:rPr lang="de-DE" dirty="0">
                <a:hlinkClick r:id="rId7" action="ppaction://hlinksldjump"/>
              </a:rPr>
              <a:t>Ausstattung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de-DE" dirty="0">
                <a:hlinkClick r:id="rId8" action="ppaction://hlinksldjump"/>
              </a:rPr>
              <a:t>Inventar</a:t>
            </a:r>
            <a:endParaRPr lang="de-DE" dirty="0"/>
          </a:p>
        </p:txBody>
      </p:sp>
      <p:pic>
        <p:nvPicPr>
          <p:cNvPr id="21518" name="Picture 3" descr="H:\Arbeit\Steueramt\Stadthalle\Bilder Stadthalle\P1020884.JPG">
            <a:extLst>
              <a:ext uri="{FF2B5EF4-FFF2-40B4-BE49-F238E27FC236}">
                <a16:creationId xmlns:a16="http://schemas.microsoft.com/office/drawing/2014/main" id="{08527158-5BEE-421C-B218-AEE0E4B3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71664"/>
            <a:ext cx="27717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4" descr="H:\Arbeit\Steueramt\Stadthalle\Bilder Stadthalle\P1020881.JPG">
            <a:extLst>
              <a:ext uri="{FF2B5EF4-FFF2-40B4-BE49-F238E27FC236}">
                <a16:creationId xmlns:a16="http://schemas.microsoft.com/office/drawing/2014/main" id="{04BEF8EC-7D4F-41A8-870A-E3BF1AAD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1871664"/>
            <a:ext cx="27987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285B7D6-15EA-4381-B38B-C912A419CA2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25588" y="4330701"/>
          <a:ext cx="2798762" cy="1681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592">
                <a:tc>
                  <a:txBody>
                    <a:bodyPr/>
                    <a:lstStyle/>
                    <a:p>
                      <a:r>
                        <a:rPr lang="de-DE" sz="1800" b="0" dirty="0"/>
                        <a:t>Damen</a:t>
                      </a:r>
                    </a:p>
                  </a:txBody>
                  <a:tcPr marL="91466" marR="91466" marT="45724" marB="45724"/>
                </a:tc>
                <a:tc>
                  <a:txBody>
                    <a:bodyPr/>
                    <a:lstStyle/>
                    <a:p>
                      <a:r>
                        <a:rPr lang="de-DE" sz="1800" b="0" dirty="0"/>
                        <a:t>4 Toiletten</a:t>
                      </a:r>
                    </a:p>
                  </a:txBody>
                  <a:tcPr marL="91466" marR="91466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86">
                <a:tc>
                  <a:txBody>
                    <a:bodyPr/>
                    <a:lstStyle/>
                    <a:p>
                      <a:r>
                        <a:rPr lang="de-DE" sz="1800" dirty="0"/>
                        <a:t>Männer</a:t>
                      </a:r>
                    </a:p>
                  </a:txBody>
                  <a:tcPr marL="91466" marR="91466" marT="45724" marB="45724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3 Toiletten</a:t>
                      </a:r>
                      <a:r>
                        <a:rPr lang="de-DE" sz="1800" baseline="0" dirty="0"/>
                        <a:t>       6 Pissoirs</a:t>
                      </a:r>
                      <a:endParaRPr lang="de-DE" sz="1800" dirty="0"/>
                    </a:p>
                  </a:txBody>
                  <a:tcPr marL="91466" marR="91466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86">
                <a:tc>
                  <a:txBody>
                    <a:bodyPr/>
                    <a:lstStyle/>
                    <a:p>
                      <a:r>
                        <a:rPr lang="de-DE" sz="1800" dirty="0"/>
                        <a:t>Behinderten-gerecht</a:t>
                      </a:r>
                    </a:p>
                  </a:txBody>
                  <a:tcPr marL="91466" marR="91466" marT="45724" marB="45724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Toilette</a:t>
                      </a:r>
                    </a:p>
                  </a:txBody>
                  <a:tcPr marL="91466" marR="91466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34" name="Picture 2" descr="H:\Arbeit\Steueramt\Stadthalle\Bilder Stadthalle\P1020887.JPG">
            <a:extLst>
              <a:ext uri="{FF2B5EF4-FFF2-40B4-BE49-F238E27FC236}">
                <a16:creationId xmlns:a16="http://schemas.microsoft.com/office/drawing/2014/main" id="{C88BF2FB-FA01-4ABA-A4FB-3BC03F487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879600"/>
            <a:ext cx="29591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5" name="Textfeld 21">
            <a:extLst>
              <a:ext uri="{FF2B5EF4-FFF2-40B4-BE49-F238E27FC236}">
                <a16:creationId xmlns:a16="http://schemas.microsoft.com/office/drawing/2014/main" id="{43224BB0-098B-4584-B1D6-6129E8E0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3987800"/>
            <a:ext cx="2909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u="sng"/>
              <a:t>Empore:</a:t>
            </a:r>
          </a:p>
          <a:p>
            <a:pPr eaLnBrk="1" hangingPunct="1"/>
            <a:r>
              <a:rPr lang="de-DE" altLang="de-DE"/>
              <a:t>- ca. 89m²</a:t>
            </a:r>
          </a:p>
          <a:p>
            <a:pPr eaLnBrk="1" hangingPunct="1"/>
            <a:r>
              <a:rPr lang="de-DE" altLang="de-DE"/>
              <a:t>- Zutritt/Aufenthalt für Kinder nur mit Aufsicht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FEF29D-4908-480D-973D-54083C7031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8873" y="162071"/>
            <a:ext cx="2408129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CF2F620D-CC12-45D5-8C69-AD1DD4CE07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1" y="-892175"/>
            <a:ext cx="4397375" cy="1989138"/>
          </a:xfrm>
        </p:spPr>
        <p:txBody>
          <a:bodyPr/>
          <a:lstStyle/>
          <a:p>
            <a:r>
              <a:rPr lang="de-DE" altLang="de-DE" sz="4500"/>
              <a:t>Küche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48E0-249E-43F0-9779-69BDC85BD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412875"/>
            <a:ext cx="4248150" cy="54991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DE" dirty="0"/>
              <a:t>Ausstattung: 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/>
              <a:t>Spülmaschine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/>
              <a:t>Kühlschrank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/>
              <a:t>Fritteuse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/>
              <a:t>Herd</a:t>
            </a:r>
          </a:p>
          <a:p>
            <a:pPr marL="342900" indent="-342900">
              <a:buFontTx/>
              <a:buChar char="-"/>
              <a:defRPr/>
            </a:pPr>
            <a:r>
              <a:rPr lang="de-DE" dirty="0"/>
              <a:t>verschiedene Öfen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Die Küche dient vorrangig als Aufwärmküche.</a:t>
            </a:r>
          </a:p>
        </p:txBody>
      </p:sp>
      <p:pic>
        <p:nvPicPr>
          <p:cNvPr id="23556" name="Bildplatzhalter 6">
            <a:extLst>
              <a:ext uri="{FF2B5EF4-FFF2-40B4-BE49-F238E27FC236}">
                <a16:creationId xmlns:a16="http://schemas.microsoft.com/office/drawing/2014/main" id="{2975598E-433E-43B0-BC13-612E9D38E67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3853"/>
          <a:stretch>
            <a:fillRect/>
          </a:stretch>
        </p:blipFill>
        <p:spPr>
          <a:xfrm>
            <a:off x="1524001" y="3597276"/>
            <a:ext cx="4297363" cy="3287713"/>
          </a:xfrm>
        </p:spPr>
      </p:pic>
      <p:pic>
        <p:nvPicPr>
          <p:cNvPr id="23557" name="Bildplatzhalter 9">
            <a:extLst>
              <a:ext uri="{FF2B5EF4-FFF2-40B4-BE49-F238E27FC236}">
                <a16:creationId xmlns:a16="http://schemas.microsoft.com/office/drawing/2014/main" id="{45EA58CB-F1A3-4F12-BB60-2A00DB9C09D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r="13870"/>
          <a:stretch>
            <a:fillRect/>
          </a:stretch>
        </p:blipFill>
        <p:spPr>
          <a:xfrm>
            <a:off x="1524001" y="1"/>
            <a:ext cx="4284663" cy="3275013"/>
          </a:xfrm>
        </p:spPr>
      </p:pic>
      <p:pic>
        <p:nvPicPr>
          <p:cNvPr id="23558" name="Picture 4" descr="H:\Arbeit\Steueramt\Stadthalle\Bilder Stadthalle\P1020874.JPG">
            <a:extLst>
              <a:ext uri="{FF2B5EF4-FFF2-40B4-BE49-F238E27FC236}">
                <a16:creationId xmlns:a16="http://schemas.microsoft.com/office/drawing/2014/main" id="{13B4616B-B832-4612-8568-D8F97AEF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284663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Breitbild</PresentationFormat>
  <Paragraphs>127</Paragraphs>
  <Slides>11</Slides>
  <Notes>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</vt:lpstr>
      <vt:lpstr>   Merkmale  &amp;       Parken</vt:lpstr>
      <vt:lpstr>Kapazitäten und Bestuhlungspläne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Räumlichkeiten</vt:lpstr>
      <vt:lpstr>Küche</vt:lpstr>
      <vt:lpstr>Küchen Inventar</vt:lpstr>
      <vt:lpstr>Benutzungsgebühren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Augustin Alexander</dc:creator>
  <cp:lastModifiedBy>Steinle Micha</cp:lastModifiedBy>
  <cp:revision>9</cp:revision>
  <dcterms:created xsi:type="dcterms:W3CDTF">2024-03-04T10:57:33Z</dcterms:created>
  <dcterms:modified xsi:type="dcterms:W3CDTF">2024-04-04T15:05:19Z</dcterms:modified>
</cp:coreProperties>
</file>